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1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978"/>
    <a:srgbClr val="5A6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1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9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1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9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3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4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0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8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5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51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3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xmlns="" id="{4C869C3B-5565-4AAC-86A8-9EB0AB1C6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B1567D-B1E7-0A84-A12B-0CBDFA68C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75427"/>
            <a:ext cx="12192000" cy="847628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latin typeface="Montserrat"/>
              </a:rPr>
              <a:t>Título do Artigo/Resumo</a:t>
            </a:r>
            <a:endParaRPr lang="pt-BR" sz="4400" dirty="0">
              <a:latin typeface="Montserra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3196829-61B4-FF99-5A7F-1EA40C32D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5341389"/>
            <a:ext cx="12185912" cy="441102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/>
              </a:rPr>
              <a:t>FULANO, A.; SICRANO, B.; BELTRANO, C.</a:t>
            </a: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Montserrat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xmlns="" id="{9995470A-422C-4D09-B47E-C2E326495B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rgbClr val="5A6F6B">
                  <a:shade val="30000"/>
                  <a:satMod val="115000"/>
                </a:srgbClr>
              </a:gs>
              <a:gs pos="50000">
                <a:srgbClr val="5A6F6B">
                  <a:shade val="67500"/>
                  <a:satMod val="115000"/>
                </a:srgbClr>
              </a:gs>
              <a:gs pos="100000">
                <a:srgbClr val="5A6F6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5875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23B1567D-B1E7-0A84-A12B-0CBDFA68CB48}"/>
              </a:ext>
            </a:extLst>
          </p:cNvPr>
          <p:cNvSpPr txBox="1">
            <a:spLocks/>
          </p:cNvSpPr>
          <p:nvPr/>
        </p:nvSpPr>
        <p:spPr>
          <a:xfrm>
            <a:off x="0" y="3823054"/>
            <a:ext cx="12191999" cy="4387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200" dirty="0" smtClean="0">
                <a:latin typeface="Montserrat"/>
              </a:rPr>
              <a:t>Subtítulo do Artigo/Resumo</a:t>
            </a:r>
            <a:endParaRPr lang="pt-BR" sz="2200" dirty="0">
              <a:latin typeface="Montserrat"/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xmlns="" id="{03196829-61B4-FF99-5A7F-1EA40C32D52E}"/>
              </a:ext>
            </a:extLst>
          </p:cNvPr>
          <p:cNvSpPr txBox="1">
            <a:spLocks/>
          </p:cNvSpPr>
          <p:nvPr/>
        </p:nvSpPr>
        <p:spPr>
          <a:xfrm>
            <a:off x="0" y="5782491"/>
            <a:ext cx="12185913" cy="4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/>
              </a:rPr>
              <a:t>Universidade Estadual de </a:t>
            </a:r>
            <a:r>
              <a:rPr lang="pt-BR" sz="1600" cap="none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/>
              </a:rPr>
              <a:t>M</a:t>
            </a:r>
            <a:r>
              <a:rPr lang="pt-BR" sz="160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tserrat"/>
              </a:rPr>
              <a:t>aringá</a:t>
            </a:r>
            <a:endParaRPr lang="pt-BR" sz="1600" cap="none" dirty="0">
              <a:solidFill>
                <a:schemeClr val="tx1">
                  <a:lumMod val="85000"/>
                  <a:lumOff val="15000"/>
                </a:schemeClr>
              </a:solidFill>
              <a:latin typeface="Montserrat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7418"/>
            <a:ext cx="12192001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B64E47-28E6-2BD9-2551-D23642EF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Montserrat"/>
              </a:rPr>
              <a:t>Título</a:t>
            </a:r>
            <a:endParaRPr lang="pt-BR" sz="4800" dirty="0">
              <a:latin typeface="Montserrat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9995470A-422C-4D09-B47E-C2E326495B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rgbClr val="5A6F6B">
                  <a:shade val="30000"/>
                  <a:satMod val="115000"/>
                </a:srgbClr>
              </a:gs>
              <a:gs pos="50000">
                <a:srgbClr val="5A6F6B">
                  <a:shade val="67500"/>
                  <a:satMod val="115000"/>
                </a:srgbClr>
              </a:gs>
              <a:gs pos="100000">
                <a:srgbClr val="5A6F6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err="1">
                <a:latin typeface="Montserrat"/>
              </a:rPr>
              <a:t>Lorem</a:t>
            </a:r>
            <a:r>
              <a:rPr lang="pt-BR" sz="2000" dirty="0">
                <a:latin typeface="Montserrat"/>
              </a:rPr>
              <a:t> ipsum </a:t>
            </a:r>
            <a:r>
              <a:rPr lang="pt-BR" sz="2000" dirty="0" err="1">
                <a:latin typeface="Montserrat"/>
              </a:rPr>
              <a:t>dolor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sit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amet</a:t>
            </a:r>
            <a:r>
              <a:rPr lang="pt-BR" sz="2000" dirty="0">
                <a:latin typeface="Montserrat"/>
              </a:rPr>
              <a:t>, </a:t>
            </a:r>
            <a:r>
              <a:rPr lang="pt-BR" sz="2000" dirty="0" err="1">
                <a:latin typeface="Montserrat"/>
              </a:rPr>
              <a:t>consectetur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adipiscing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elit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Etiam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eget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ligula</a:t>
            </a:r>
            <a:r>
              <a:rPr lang="pt-BR" sz="2000" dirty="0">
                <a:latin typeface="Montserrat"/>
              </a:rPr>
              <a:t> eu </a:t>
            </a:r>
            <a:r>
              <a:rPr lang="pt-BR" sz="2000" dirty="0" err="1">
                <a:latin typeface="Montserrat"/>
              </a:rPr>
              <a:t>lectus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lobortis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condimentum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Aliquam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nonummy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auctor</a:t>
            </a:r>
            <a:r>
              <a:rPr lang="pt-BR" sz="2000" dirty="0">
                <a:latin typeface="Montserrat"/>
              </a:rPr>
              <a:t> massa. </a:t>
            </a:r>
            <a:r>
              <a:rPr lang="pt-BR" sz="2000" dirty="0" err="1">
                <a:latin typeface="Montserrat"/>
              </a:rPr>
              <a:t>Pellentesque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habitant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morbi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tristique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senectus</a:t>
            </a:r>
            <a:r>
              <a:rPr lang="pt-BR" sz="2000" dirty="0">
                <a:latin typeface="Montserrat"/>
              </a:rPr>
              <a:t> et </a:t>
            </a:r>
            <a:r>
              <a:rPr lang="pt-BR" sz="2000" dirty="0" err="1">
                <a:latin typeface="Montserrat"/>
              </a:rPr>
              <a:t>netus</a:t>
            </a:r>
            <a:r>
              <a:rPr lang="pt-BR" sz="2000" dirty="0">
                <a:latin typeface="Montserrat"/>
              </a:rPr>
              <a:t> et </a:t>
            </a:r>
            <a:r>
              <a:rPr lang="pt-BR" sz="2000" dirty="0" err="1">
                <a:latin typeface="Montserrat"/>
              </a:rPr>
              <a:t>malesuada</a:t>
            </a:r>
            <a:r>
              <a:rPr lang="pt-BR" sz="2000" dirty="0">
                <a:latin typeface="Montserrat"/>
              </a:rPr>
              <a:t> fames ac </a:t>
            </a:r>
            <a:r>
              <a:rPr lang="pt-BR" sz="2000" dirty="0" err="1">
                <a:latin typeface="Montserrat"/>
              </a:rPr>
              <a:t>turpis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egestas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Nulla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risus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Quisque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purus</a:t>
            </a:r>
            <a:r>
              <a:rPr lang="pt-BR" sz="2000" dirty="0">
                <a:latin typeface="Montserrat"/>
              </a:rPr>
              <a:t> magna, </a:t>
            </a:r>
            <a:r>
              <a:rPr lang="pt-BR" sz="2000" dirty="0" err="1">
                <a:latin typeface="Montserrat"/>
              </a:rPr>
              <a:t>auctor</a:t>
            </a:r>
            <a:r>
              <a:rPr lang="pt-BR" sz="2000" dirty="0">
                <a:latin typeface="Montserrat"/>
              </a:rPr>
              <a:t> et, </a:t>
            </a:r>
            <a:r>
              <a:rPr lang="pt-BR" sz="2000" dirty="0" err="1">
                <a:latin typeface="Montserrat"/>
              </a:rPr>
              <a:t>sagittis</a:t>
            </a:r>
            <a:r>
              <a:rPr lang="pt-BR" sz="2000" dirty="0">
                <a:latin typeface="Montserrat"/>
              </a:rPr>
              <a:t> ac, </a:t>
            </a:r>
            <a:r>
              <a:rPr lang="pt-BR" sz="2000" dirty="0" err="1">
                <a:latin typeface="Montserrat"/>
              </a:rPr>
              <a:t>posuere</a:t>
            </a:r>
            <a:r>
              <a:rPr lang="pt-BR" sz="2000" dirty="0">
                <a:latin typeface="Montserrat"/>
              </a:rPr>
              <a:t> eu, </a:t>
            </a:r>
            <a:r>
              <a:rPr lang="pt-BR" sz="2000" dirty="0" err="1">
                <a:latin typeface="Montserrat"/>
              </a:rPr>
              <a:t>lectus</a:t>
            </a:r>
            <a:r>
              <a:rPr lang="pt-BR" sz="2000" dirty="0">
                <a:latin typeface="Montserrat"/>
              </a:rPr>
              <a:t>. Nam </a:t>
            </a:r>
            <a:r>
              <a:rPr lang="pt-BR" sz="2000" dirty="0" err="1">
                <a:latin typeface="Montserrat"/>
              </a:rPr>
              <a:t>mattis</a:t>
            </a:r>
            <a:r>
              <a:rPr lang="pt-BR" sz="2000" dirty="0">
                <a:latin typeface="Montserrat"/>
              </a:rPr>
              <a:t>, </a:t>
            </a:r>
            <a:r>
              <a:rPr lang="pt-BR" sz="2000" dirty="0" err="1">
                <a:latin typeface="Montserrat"/>
              </a:rPr>
              <a:t>felis</a:t>
            </a:r>
            <a:r>
              <a:rPr lang="pt-BR" sz="2000" dirty="0">
                <a:latin typeface="Montserrat"/>
              </a:rPr>
              <a:t> ut </a:t>
            </a:r>
            <a:r>
              <a:rPr lang="pt-BR" sz="2000" dirty="0" err="1">
                <a:latin typeface="Montserrat"/>
              </a:rPr>
              <a:t>adipiscing</a:t>
            </a:r>
            <a:r>
              <a:rPr lang="pt-BR" sz="2000" dirty="0">
                <a:latin typeface="Montserrat"/>
              </a:rPr>
              <a:t>.</a:t>
            </a: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663" y="176005"/>
            <a:ext cx="1960500" cy="128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B64E47-28E6-2BD9-2551-D23642EF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Montserrat"/>
              </a:rPr>
              <a:t>Título</a:t>
            </a:r>
            <a:endParaRPr lang="pt-BR" sz="4800" dirty="0">
              <a:latin typeface="Montserrat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9995470A-422C-4D09-B47E-C2E326495B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rgbClr val="5A6F6B">
                  <a:shade val="30000"/>
                  <a:satMod val="115000"/>
                </a:srgbClr>
              </a:gs>
              <a:gs pos="50000">
                <a:srgbClr val="5A6F6B">
                  <a:shade val="67500"/>
                  <a:satMod val="115000"/>
                </a:srgbClr>
              </a:gs>
              <a:gs pos="100000">
                <a:srgbClr val="5A6F6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err="1">
                <a:latin typeface="Montserrat"/>
              </a:rPr>
              <a:t>Lorem</a:t>
            </a:r>
            <a:r>
              <a:rPr lang="pt-BR" sz="2000" dirty="0">
                <a:latin typeface="Montserrat"/>
              </a:rPr>
              <a:t> ipsum </a:t>
            </a:r>
            <a:r>
              <a:rPr lang="pt-BR" sz="2000" dirty="0" err="1">
                <a:latin typeface="Montserrat"/>
              </a:rPr>
              <a:t>dolor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sit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amet</a:t>
            </a:r>
            <a:r>
              <a:rPr lang="pt-BR" sz="2000" dirty="0">
                <a:latin typeface="Montserrat"/>
              </a:rPr>
              <a:t>, </a:t>
            </a:r>
            <a:r>
              <a:rPr lang="pt-BR" sz="2000" dirty="0" err="1">
                <a:latin typeface="Montserrat"/>
              </a:rPr>
              <a:t>consectetur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adipiscing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elit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Etiam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eget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ligula</a:t>
            </a:r>
            <a:r>
              <a:rPr lang="pt-BR" sz="2000" dirty="0">
                <a:latin typeface="Montserrat"/>
              </a:rPr>
              <a:t> eu </a:t>
            </a:r>
            <a:r>
              <a:rPr lang="pt-BR" sz="2000" dirty="0" err="1">
                <a:latin typeface="Montserrat"/>
              </a:rPr>
              <a:t>lectus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lobortis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condimentum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Aliquam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nonummy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auctor</a:t>
            </a:r>
            <a:r>
              <a:rPr lang="pt-BR" sz="2000" dirty="0">
                <a:latin typeface="Montserrat"/>
              </a:rPr>
              <a:t> massa. </a:t>
            </a:r>
            <a:r>
              <a:rPr lang="pt-BR" sz="2000" dirty="0" err="1">
                <a:latin typeface="Montserrat"/>
              </a:rPr>
              <a:t>Pellentesque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habitant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morbi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tristique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senectus</a:t>
            </a:r>
            <a:r>
              <a:rPr lang="pt-BR" sz="2000" dirty="0">
                <a:latin typeface="Montserrat"/>
              </a:rPr>
              <a:t> et </a:t>
            </a:r>
            <a:r>
              <a:rPr lang="pt-BR" sz="2000" dirty="0" err="1">
                <a:latin typeface="Montserrat"/>
              </a:rPr>
              <a:t>netus</a:t>
            </a:r>
            <a:r>
              <a:rPr lang="pt-BR" sz="2000" dirty="0">
                <a:latin typeface="Montserrat"/>
              </a:rPr>
              <a:t> et </a:t>
            </a:r>
            <a:r>
              <a:rPr lang="pt-BR" sz="2000" dirty="0" err="1">
                <a:latin typeface="Montserrat"/>
              </a:rPr>
              <a:t>malesuada</a:t>
            </a:r>
            <a:r>
              <a:rPr lang="pt-BR" sz="2000" dirty="0">
                <a:latin typeface="Montserrat"/>
              </a:rPr>
              <a:t> fames ac </a:t>
            </a:r>
            <a:r>
              <a:rPr lang="pt-BR" sz="2000" dirty="0" err="1">
                <a:latin typeface="Montserrat"/>
              </a:rPr>
              <a:t>turpis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egestas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Nulla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risus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Quisque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purus</a:t>
            </a:r>
            <a:r>
              <a:rPr lang="pt-BR" sz="2000" dirty="0">
                <a:latin typeface="Montserrat"/>
              </a:rPr>
              <a:t> magna, </a:t>
            </a:r>
            <a:r>
              <a:rPr lang="pt-BR" sz="2000" dirty="0" err="1">
                <a:latin typeface="Montserrat"/>
              </a:rPr>
              <a:t>auctor</a:t>
            </a:r>
            <a:r>
              <a:rPr lang="pt-BR" sz="2000" dirty="0">
                <a:latin typeface="Montserrat"/>
              </a:rPr>
              <a:t> et, </a:t>
            </a:r>
            <a:r>
              <a:rPr lang="pt-BR" sz="2000" dirty="0" err="1">
                <a:latin typeface="Montserrat"/>
              </a:rPr>
              <a:t>sagittis</a:t>
            </a:r>
            <a:r>
              <a:rPr lang="pt-BR" sz="2000" dirty="0">
                <a:latin typeface="Montserrat"/>
              </a:rPr>
              <a:t> ac, </a:t>
            </a:r>
            <a:r>
              <a:rPr lang="pt-BR" sz="2000" dirty="0" err="1">
                <a:latin typeface="Montserrat"/>
              </a:rPr>
              <a:t>posuere</a:t>
            </a:r>
            <a:r>
              <a:rPr lang="pt-BR" sz="2000" dirty="0">
                <a:latin typeface="Montserrat"/>
              </a:rPr>
              <a:t> eu, </a:t>
            </a:r>
            <a:r>
              <a:rPr lang="pt-BR" sz="2000" dirty="0" err="1">
                <a:latin typeface="Montserrat"/>
              </a:rPr>
              <a:t>lectus</a:t>
            </a:r>
            <a:r>
              <a:rPr lang="pt-BR" sz="2000" dirty="0">
                <a:latin typeface="Montserrat"/>
              </a:rPr>
              <a:t>. Nam </a:t>
            </a:r>
            <a:r>
              <a:rPr lang="pt-BR" sz="2000" dirty="0" err="1">
                <a:latin typeface="Montserrat"/>
              </a:rPr>
              <a:t>mattis</a:t>
            </a:r>
            <a:r>
              <a:rPr lang="pt-BR" sz="2000" dirty="0">
                <a:latin typeface="Montserrat"/>
              </a:rPr>
              <a:t>, </a:t>
            </a:r>
            <a:r>
              <a:rPr lang="pt-BR" sz="2000" dirty="0" err="1">
                <a:latin typeface="Montserrat"/>
              </a:rPr>
              <a:t>felis</a:t>
            </a:r>
            <a:r>
              <a:rPr lang="pt-BR" sz="2000" dirty="0">
                <a:latin typeface="Montserrat"/>
              </a:rPr>
              <a:t> ut </a:t>
            </a:r>
            <a:r>
              <a:rPr lang="pt-BR" sz="2000" dirty="0" err="1">
                <a:latin typeface="Montserrat"/>
              </a:rPr>
              <a:t>adipiscing</a:t>
            </a:r>
            <a:r>
              <a:rPr lang="pt-BR" sz="2000" dirty="0">
                <a:latin typeface="Montserrat"/>
              </a:rPr>
              <a:t>.</a:t>
            </a: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663" y="176005"/>
            <a:ext cx="1960500" cy="128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B64E47-28E6-2BD9-2551-D23642EF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Montserrat"/>
              </a:rPr>
              <a:t>Título</a:t>
            </a:r>
            <a:endParaRPr lang="pt-BR" sz="4800" dirty="0">
              <a:latin typeface="Montserrat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9995470A-422C-4D09-B47E-C2E326495B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rgbClr val="5A6F6B">
                  <a:shade val="30000"/>
                  <a:satMod val="115000"/>
                </a:srgbClr>
              </a:gs>
              <a:gs pos="50000">
                <a:srgbClr val="5A6F6B">
                  <a:shade val="67500"/>
                  <a:satMod val="115000"/>
                </a:srgbClr>
              </a:gs>
              <a:gs pos="100000">
                <a:srgbClr val="5A6F6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1097280" y="2108201"/>
            <a:ext cx="5016137" cy="3760891"/>
          </a:xfrm>
        </p:spPr>
        <p:txBody>
          <a:bodyPr>
            <a:normAutofit/>
          </a:bodyPr>
          <a:lstStyle/>
          <a:p>
            <a:pPr algn="just"/>
            <a:r>
              <a:rPr lang="pt-BR" sz="2000" dirty="0" err="1">
                <a:latin typeface="Montserrat"/>
              </a:rPr>
              <a:t>Lorem</a:t>
            </a:r>
            <a:r>
              <a:rPr lang="pt-BR" sz="2000" dirty="0">
                <a:latin typeface="Montserrat"/>
              </a:rPr>
              <a:t> ipsum </a:t>
            </a:r>
            <a:r>
              <a:rPr lang="pt-BR" sz="2000" dirty="0" err="1">
                <a:latin typeface="Montserrat"/>
              </a:rPr>
              <a:t>dolor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sit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amet</a:t>
            </a:r>
            <a:r>
              <a:rPr lang="pt-BR" sz="2000" dirty="0">
                <a:latin typeface="Montserrat"/>
              </a:rPr>
              <a:t>, </a:t>
            </a:r>
            <a:r>
              <a:rPr lang="pt-BR" sz="2000" dirty="0" err="1">
                <a:latin typeface="Montserrat"/>
              </a:rPr>
              <a:t>consectetur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adipiscing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elit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Etiam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eget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ligula</a:t>
            </a:r>
            <a:r>
              <a:rPr lang="pt-BR" sz="2000" dirty="0">
                <a:latin typeface="Montserrat"/>
              </a:rPr>
              <a:t> eu </a:t>
            </a:r>
            <a:r>
              <a:rPr lang="pt-BR" sz="2000" dirty="0" err="1">
                <a:latin typeface="Montserrat"/>
              </a:rPr>
              <a:t>lectus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lobortis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condimentum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Aliquam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nonummy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auctor</a:t>
            </a:r>
            <a:r>
              <a:rPr lang="pt-BR" sz="2000" dirty="0">
                <a:latin typeface="Montserrat"/>
              </a:rPr>
              <a:t> massa. </a:t>
            </a:r>
            <a:r>
              <a:rPr lang="pt-BR" sz="2000" dirty="0" err="1">
                <a:latin typeface="Montserrat"/>
              </a:rPr>
              <a:t>Pellentesque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habitant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morbi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tristique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senectus</a:t>
            </a:r>
            <a:r>
              <a:rPr lang="pt-BR" sz="2000" dirty="0">
                <a:latin typeface="Montserrat"/>
              </a:rPr>
              <a:t> et </a:t>
            </a:r>
            <a:r>
              <a:rPr lang="pt-BR" sz="2000" dirty="0" err="1">
                <a:latin typeface="Montserrat"/>
              </a:rPr>
              <a:t>netus</a:t>
            </a:r>
            <a:r>
              <a:rPr lang="pt-BR" sz="2000" dirty="0">
                <a:latin typeface="Montserrat"/>
              </a:rPr>
              <a:t> et </a:t>
            </a:r>
            <a:r>
              <a:rPr lang="pt-BR" sz="2000" dirty="0" err="1">
                <a:latin typeface="Montserrat"/>
              </a:rPr>
              <a:t>malesuada</a:t>
            </a:r>
            <a:r>
              <a:rPr lang="pt-BR" sz="2000" dirty="0">
                <a:latin typeface="Montserrat"/>
              </a:rPr>
              <a:t> fames ac </a:t>
            </a:r>
            <a:r>
              <a:rPr lang="pt-BR" sz="2000" dirty="0" err="1">
                <a:latin typeface="Montserrat"/>
              </a:rPr>
              <a:t>turpis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 smtClean="0">
                <a:latin typeface="Montserrat"/>
              </a:rPr>
              <a:t>egestas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Nulla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at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risus</a:t>
            </a:r>
            <a:r>
              <a:rPr lang="pt-BR" sz="2000" dirty="0">
                <a:latin typeface="Montserrat"/>
              </a:rPr>
              <a:t>. </a:t>
            </a:r>
            <a:r>
              <a:rPr lang="pt-BR" sz="2000" dirty="0" err="1">
                <a:latin typeface="Montserrat"/>
              </a:rPr>
              <a:t>Quisque</a:t>
            </a:r>
            <a:r>
              <a:rPr lang="pt-BR" sz="2000" dirty="0">
                <a:latin typeface="Montserrat"/>
              </a:rPr>
              <a:t> </a:t>
            </a:r>
            <a:r>
              <a:rPr lang="pt-BR" sz="2000" dirty="0" err="1">
                <a:latin typeface="Montserrat"/>
              </a:rPr>
              <a:t>purus</a:t>
            </a:r>
            <a:r>
              <a:rPr lang="pt-BR" sz="2000" dirty="0">
                <a:latin typeface="Montserrat"/>
              </a:rPr>
              <a:t> magna, </a:t>
            </a:r>
            <a:r>
              <a:rPr lang="pt-BR" sz="2000" dirty="0" err="1">
                <a:latin typeface="Montserrat"/>
              </a:rPr>
              <a:t>auctor</a:t>
            </a:r>
            <a:r>
              <a:rPr lang="pt-BR" sz="2000" dirty="0">
                <a:latin typeface="Montserrat"/>
              </a:rPr>
              <a:t> et, </a:t>
            </a:r>
            <a:r>
              <a:rPr lang="pt-BR" sz="2000" dirty="0" err="1">
                <a:latin typeface="Montserrat"/>
              </a:rPr>
              <a:t>sagittis</a:t>
            </a:r>
            <a:r>
              <a:rPr lang="pt-BR" sz="2000" dirty="0">
                <a:latin typeface="Montserrat"/>
              </a:rPr>
              <a:t> ac, </a:t>
            </a:r>
            <a:r>
              <a:rPr lang="pt-BR" sz="2000" dirty="0" err="1">
                <a:latin typeface="Montserrat"/>
              </a:rPr>
              <a:t>posuere</a:t>
            </a:r>
            <a:r>
              <a:rPr lang="pt-BR" sz="2000" dirty="0">
                <a:latin typeface="Montserrat"/>
              </a:rPr>
              <a:t> eu, </a:t>
            </a:r>
            <a:r>
              <a:rPr lang="pt-BR" sz="2000" dirty="0" err="1">
                <a:latin typeface="Montserrat"/>
              </a:rPr>
              <a:t>lectus</a:t>
            </a:r>
            <a:r>
              <a:rPr lang="pt-BR" sz="2000" dirty="0">
                <a:latin typeface="Montserrat"/>
              </a:rPr>
              <a:t>. Nam </a:t>
            </a:r>
            <a:r>
              <a:rPr lang="pt-BR" sz="2000" dirty="0" err="1">
                <a:latin typeface="Montserrat"/>
              </a:rPr>
              <a:t>mattis</a:t>
            </a:r>
            <a:r>
              <a:rPr lang="pt-BR" sz="2000" dirty="0">
                <a:latin typeface="Montserrat"/>
              </a:rPr>
              <a:t>, </a:t>
            </a:r>
            <a:r>
              <a:rPr lang="pt-BR" sz="2000" dirty="0" err="1">
                <a:latin typeface="Montserrat"/>
              </a:rPr>
              <a:t>felis</a:t>
            </a:r>
            <a:r>
              <a:rPr lang="pt-BR" sz="2000" dirty="0">
                <a:latin typeface="Montserrat"/>
              </a:rPr>
              <a:t> ut </a:t>
            </a:r>
            <a:r>
              <a:rPr lang="pt-BR" sz="2000" dirty="0" err="1">
                <a:latin typeface="Montserrat"/>
              </a:rPr>
              <a:t>adipiscing</a:t>
            </a:r>
            <a:r>
              <a:rPr lang="pt-BR" sz="2000" dirty="0">
                <a:latin typeface="Montserrat"/>
              </a:rPr>
              <a:t>.</a:t>
            </a: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663" y="176005"/>
            <a:ext cx="1960500" cy="128780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682" y="2269068"/>
            <a:ext cx="5254484" cy="3069286"/>
          </a:xfrm>
          <a:prstGeom prst="rect">
            <a:avLst/>
          </a:prstGeom>
        </p:spPr>
      </p:pic>
      <p:sp>
        <p:nvSpPr>
          <p:cNvPr id="7" name="Espaço Reservado para Conteúdo 9"/>
          <p:cNvSpPr txBox="1">
            <a:spLocks/>
          </p:cNvSpPr>
          <p:nvPr/>
        </p:nvSpPr>
        <p:spPr>
          <a:xfrm>
            <a:off x="6611683" y="2051861"/>
            <a:ext cx="5016137" cy="3517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400" b="1" dirty="0" smtClean="0">
                <a:latin typeface="Montserrat"/>
              </a:rPr>
              <a:t>Gráfico 1: </a:t>
            </a:r>
            <a:r>
              <a:rPr lang="pt-BR" sz="1400" dirty="0" smtClean="0">
                <a:latin typeface="Montserrat"/>
              </a:rPr>
              <a:t>Oferta e demanda</a:t>
            </a:r>
            <a:endParaRPr lang="pt-BR" sz="1400" dirty="0">
              <a:latin typeface="Montserrat"/>
            </a:endParaRPr>
          </a:p>
        </p:txBody>
      </p:sp>
      <p:sp>
        <p:nvSpPr>
          <p:cNvPr id="8" name="Espaço Reservado para Conteúdo 9"/>
          <p:cNvSpPr txBox="1">
            <a:spLocks/>
          </p:cNvSpPr>
          <p:nvPr/>
        </p:nvSpPr>
        <p:spPr>
          <a:xfrm>
            <a:off x="6611682" y="5338354"/>
            <a:ext cx="5016137" cy="3517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400" dirty="0" smtClean="0">
                <a:latin typeface="Montserrat"/>
              </a:rPr>
              <a:t>Fonte:</a:t>
            </a:r>
            <a:r>
              <a:rPr lang="pt-BR" sz="1400" b="1" dirty="0" smtClean="0">
                <a:latin typeface="Montserrat"/>
              </a:rPr>
              <a:t> </a:t>
            </a:r>
            <a:r>
              <a:rPr lang="pt-BR" sz="1400" dirty="0" smtClean="0">
                <a:latin typeface="Montserrat"/>
              </a:rPr>
              <a:t>Fulano (2000)</a:t>
            </a:r>
            <a:endParaRPr lang="pt-BR" sz="1400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580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B64E47-28E6-2BD9-2551-D23642EF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Montserrat"/>
              </a:rPr>
              <a:t>Título</a:t>
            </a:r>
            <a:endParaRPr lang="pt-BR" sz="4800" dirty="0">
              <a:latin typeface="Montserrat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9995470A-422C-4D09-B47E-C2E326495B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rgbClr val="5A6F6B">
                  <a:shade val="30000"/>
                  <a:satMod val="115000"/>
                </a:srgbClr>
              </a:gs>
              <a:gs pos="50000">
                <a:srgbClr val="5A6F6B">
                  <a:shade val="67500"/>
                  <a:satMod val="115000"/>
                </a:srgbClr>
              </a:gs>
              <a:gs pos="100000">
                <a:srgbClr val="5A6F6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663" y="176005"/>
            <a:ext cx="1960500" cy="1287809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85038"/>
              </p:ext>
            </p:extLst>
          </p:nvPr>
        </p:nvGraphicFramePr>
        <p:xfrm>
          <a:off x="2062479" y="2713929"/>
          <a:ext cx="812800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ço Reservado para Conteúdo 9"/>
          <p:cNvSpPr txBox="1">
            <a:spLocks/>
          </p:cNvSpPr>
          <p:nvPr/>
        </p:nvSpPr>
        <p:spPr>
          <a:xfrm>
            <a:off x="1978723" y="2362224"/>
            <a:ext cx="5016137" cy="3517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400" b="1" dirty="0" smtClean="0">
                <a:latin typeface="Montserrat"/>
              </a:rPr>
              <a:t>Tabela 1: </a:t>
            </a:r>
            <a:r>
              <a:rPr lang="pt-BR" sz="1400" dirty="0" smtClean="0">
                <a:latin typeface="Montserrat"/>
              </a:rPr>
              <a:t>Semana do Economista</a:t>
            </a:r>
            <a:endParaRPr lang="pt-BR" sz="1400" dirty="0">
              <a:latin typeface="Montserrat"/>
            </a:endParaRPr>
          </a:p>
        </p:txBody>
      </p:sp>
      <p:sp>
        <p:nvSpPr>
          <p:cNvPr id="8" name="Espaço Reservado para Conteúdo 9"/>
          <p:cNvSpPr txBox="1">
            <a:spLocks/>
          </p:cNvSpPr>
          <p:nvPr/>
        </p:nvSpPr>
        <p:spPr>
          <a:xfrm>
            <a:off x="1978723" y="4630806"/>
            <a:ext cx="5016137" cy="3517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400" b="1" dirty="0" smtClean="0">
                <a:latin typeface="Montserrat"/>
              </a:rPr>
              <a:t>Fonte: </a:t>
            </a:r>
            <a:r>
              <a:rPr lang="pt-BR" sz="1400" dirty="0" smtClean="0">
                <a:latin typeface="Montserrat"/>
              </a:rPr>
              <a:t>Semana do Economista (2024)</a:t>
            </a:r>
            <a:endParaRPr lang="pt-BR" sz="1400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097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B64E47-28E6-2BD9-2551-D23642EF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Montserrat"/>
              </a:rPr>
              <a:t>Referências</a:t>
            </a:r>
            <a:endParaRPr lang="pt-BR" sz="4800" dirty="0">
              <a:latin typeface="Montserrat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9995470A-422C-4D09-B47E-C2E326495B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rgbClr val="5A6F6B">
                  <a:shade val="30000"/>
                  <a:satMod val="115000"/>
                </a:srgbClr>
              </a:gs>
              <a:gs pos="50000">
                <a:srgbClr val="5A6F6B">
                  <a:shade val="67500"/>
                  <a:satMod val="115000"/>
                </a:srgbClr>
              </a:gs>
              <a:gs pos="100000">
                <a:srgbClr val="5A6F6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663" y="176005"/>
            <a:ext cx="1960500" cy="1287809"/>
          </a:xfrm>
          <a:prstGeom prst="rect">
            <a:avLst/>
          </a:prstGeom>
        </p:spPr>
      </p:pic>
      <p:sp>
        <p:nvSpPr>
          <p:cNvPr id="9" name="Espaço Reservado para Conteúdo 9"/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760891"/>
          </a:xfrm>
        </p:spPr>
        <p:txBody>
          <a:bodyPr>
            <a:normAutofit/>
          </a:bodyPr>
          <a:lstStyle/>
          <a:p>
            <a:r>
              <a:rPr lang="pt-BR" sz="2000" dirty="0">
                <a:latin typeface="Montserrat"/>
              </a:rPr>
              <a:t>BRASIL. </a:t>
            </a:r>
            <a:r>
              <a:rPr lang="pt-BR" sz="2000" b="1" dirty="0">
                <a:latin typeface="Montserrat"/>
              </a:rPr>
              <a:t>Lei nº XX.XXX</a:t>
            </a:r>
            <a:r>
              <a:rPr lang="pt-BR" sz="2000" dirty="0">
                <a:latin typeface="Montserrat"/>
              </a:rPr>
              <a:t>, de dia de mês de ANO. Função da lei. Diário Oficial da União, Brasília, DF, v. XX, n. XX, data de publicação do Diário</a:t>
            </a:r>
            <a:r>
              <a:rPr lang="pt-BR" sz="2000" dirty="0" smtClean="0">
                <a:latin typeface="Montserrat"/>
              </a:rPr>
              <a:t>.</a:t>
            </a:r>
          </a:p>
          <a:p>
            <a:endParaRPr lang="pt-BR" sz="2000" dirty="0">
              <a:latin typeface="Montserrat"/>
            </a:endParaRPr>
          </a:p>
          <a:p>
            <a:r>
              <a:rPr lang="pt-BR" sz="2000" dirty="0">
                <a:solidFill>
                  <a:srgbClr val="212121"/>
                </a:solidFill>
                <a:latin typeface="Montserrat"/>
              </a:rPr>
              <a:t>Sobrenome, Nome abreviado. Título do artigo. </a:t>
            </a:r>
            <a:r>
              <a:rPr lang="pt-BR" sz="2000" b="1" dirty="0">
                <a:solidFill>
                  <a:srgbClr val="212121"/>
                </a:solidFill>
                <a:latin typeface="Montserrat"/>
              </a:rPr>
              <a:t>Título da Revista</a:t>
            </a:r>
            <a:r>
              <a:rPr lang="pt-BR" sz="2000" dirty="0">
                <a:solidFill>
                  <a:srgbClr val="212121"/>
                </a:solidFill>
                <a:latin typeface="Montserrat"/>
              </a:rPr>
              <a:t>, Local de publicação, número do volume, páginas inicial-final, mês e ano.</a:t>
            </a:r>
            <a:endParaRPr lang="pt-BR" sz="2000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63112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Garamon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244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Calibri</vt:lpstr>
      <vt:lpstr>Garamond</vt:lpstr>
      <vt:lpstr>Montserrat</vt:lpstr>
      <vt:lpstr>RetrospectVTI</vt:lpstr>
      <vt:lpstr>Título do Artigo/Resumo</vt:lpstr>
      <vt:lpstr>Título</vt:lpstr>
      <vt:lpstr>Título</vt:lpstr>
      <vt:lpstr>Título</vt:lpstr>
      <vt:lpstr>Título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Cristina Couto</dc:creator>
  <cp:lastModifiedBy>Conta da Microsoft</cp:lastModifiedBy>
  <cp:revision>10</cp:revision>
  <dcterms:created xsi:type="dcterms:W3CDTF">2023-09-09T21:58:28Z</dcterms:created>
  <dcterms:modified xsi:type="dcterms:W3CDTF">2024-09-25T22:16:20Z</dcterms:modified>
</cp:coreProperties>
</file>